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61" r:id="rId4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879E"/>
    <a:srgbClr val="67B9CF"/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0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564904"/>
            <a:ext cx="8959688" cy="30963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December 2015 – Parallel Session </a:t>
            </a: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Careers pathways and histories: Excellence in context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Bodo 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Richter, European Commission </a:t>
            </a:r>
            <a:endParaRPr lang="en-GB" sz="3200" dirty="0">
              <a:solidFill>
                <a:srgbClr val="CFAB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8211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413" y="2214636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640602" cy="5112568"/>
          </a:xfrm>
        </p:spPr>
        <p:txBody>
          <a:bodyPr>
            <a:normAutofit fontScale="70000" lnSpcReduction="20000"/>
          </a:bodyPr>
          <a:lstStyle/>
          <a:p>
            <a:r>
              <a:rPr lang="en-GB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n-GB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 of play </a:t>
            </a:r>
            <a:endParaRPr lang="en-GB" sz="3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Problem: number of researchers surpasses available jobs in academia</a:t>
            </a: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Solutions? </a:t>
            </a:r>
          </a:p>
          <a:p>
            <a:pPr marL="993775" indent="-549275" algn="l">
              <a:spcBef>
                <a:spcPts val="600"/>
              </a:spcBef>
              <a:spcAft>
                <a:spcPts val="600"/>
              </a:spcAft>
              <a:buClr>
                <a:srgbClr val="DDC0A3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Offer diverse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multiple career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paths;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3775" indent="-549275" algn="l">
              <a:spcBef>
                <a:spcPts val="600"/>
              </a:spcBef>
              <a:spcAft>
                <a:spcPts val="600"/>
              </a:spcAft>
              <a:buClr>
                <a:srgbClr val="DDC0A3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a range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skills and professional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opportunities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Discussion: </a:t>
            </a:r>
          </a:p>
          <a:p>
            <a:pPr marL="993775" indent="-549275" algn="l">
              <a:spcBef>
                <a:spcPts val="600"/>
              </a:spcBef>
              <a:spcAft>
                <a:spcPts val="600"/>
              </a:spcAft>
              <a:buClr>
                <a:srgbClr val="DDC0A3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current situation? </a:t>
            </a:r>
          </a:p>
          <a:p>
            <a:pPr marL="993775" indent="-549275" algn="l">
              <a:spcBef>
                <a:spcPts val="600"/>
              </a:spcBef>
              <a:spcAft>
                <a:spcPts val="600"/>
              </a:spcAft>
              <a:buClr>
                <a:srgbClr val="DDC0A3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EU doing?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3775" indent="-549275" algn="l">
              <a:spcBef>
                <a:spcPts val="600"/>
              </a:spcBef>
              <a:spcAft>
                <a:spcPts val="600"/>
              </a:spcAft>
              <a:buClr>
                <a:srgbClr val="DDC0A3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role is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should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be)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played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MS, regional authorities, research funders and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employers?</a:t>
            </a:r>
          </a:p>
          <a:p>
            <a:pPr marL="993775" indent="-549275" algn="l">
              <a:spcBef>
                <a:spcPts val="600"/>
              </a:spcBef>
              <a:spcAft>
                <a:spcPts val="600"/>
              </a:spcAft>
              <a:buClr>
                <a:srgbClr val="DDC0A3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researchers do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067944" y="188640"/>
            <a:ext cx="5076056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Careers pathways and histories: Excellence in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context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8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886" y="1700808"/>
            <a:ext cx="8424578" cy="4176464"/>
          </a:xfrm>
        </p:spPr>
        <p:txBody>
          <a:bodyPr>
            <a:normAutofit fontScale="77500" lnSpcReduction="20000"/>
          </a:bodyPr>
          <a:lstStyle/>
          <a:p>
            <a:r>
              <a:rPr lang="en-GB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EU doing? </a:t>
            </a: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MSCA</a:t>
            </a: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COFUND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European Charter and Code for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Researchers</a:t>
            </a: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European Principles on Innovative Doctoral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Training</a:t>
            </a: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RESAVER</a:t>
            </a: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</a:p>
          <a:p>
            <a:pPr marL="457200" indent="-457200" algn="l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DDC0A3"/>
              </a:buClr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MSCA career paths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067944" y="188640"/>
            <a:ext cx="5076056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Careers pathways and histories: Excellence in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context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87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136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10 December 2015 – Parallel Session  Careers pathways and histories: Excellence in context Bodo Richter, European Commission 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Sandra Nittel</cp:lastModifiedBy>
  <cp:revision>21</cp:revision>
  <cp:lastPrinted>2015-12-03T15:25:25Z</cp:lastPrinted>
  <dcterms:created xsi:type="dcterms:W3CDTF">2015-12-01T15:57:31Z</dcterms:created>
  <dcterms:modified xsi:type="dcterms:W3CDTF">2015-12-07T15:18:40Z</dcterms:modified>
</cp:coreProperties>
</file>