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60" r:id="rId3"/>
    <p:sldId id="269" r:id="rId4"/>
    <p:sldId id="271" r:id="rId5"/>
    <p:sldId id="270" r:id="rId6"/>
    <p:sldId id="272" r:id="rId7"/>
    <p:sldId id="273" r:id="rId8"/>
    <p:sldId id="266" r:id="rId9"/>
    <p:sldId id="267" r:id="rId10"/>
    <p:sldId id="27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A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0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2774138"/>
            <a:ext cx="8959688" cy="274309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December 2015 – Plenary Session</a:t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Career and What I Learned Along the Way</a:t>
            </a:r>
            <a:b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Shiva Nejati</a:t>
            </a:r>
            <a:b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err="1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SnT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Luxembourg</a:t>
            </a: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44" y="309206"/>
            <a:ext cx="3569728" cy="12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94282" y="1556792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01" y="2172592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6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04664"/>
            <a:ext cx="8769655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85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88640"/>
            <a:ext cx="6099432" cy="58135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71800" y="6093296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600" dirty="0" smtClean="0"/>
              <a:t>Early  education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1075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88640"/>
            <a:ext cx="6120680" cy="58337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71600" y="6093296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600" dirty="0" smtClean="0"/>
              <a:t>MSc and PhD in Software Engineering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3717032"/>
            <a:ext cx="1567509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49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39" y="188641"/>
            <a:ext cx="6105201" cy="58326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35696" y="6093296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600" dirty="0"/>
              <a:t>A</a:t>
            </a:r>
            <a:r>
              <a:rPr lang="en-US" sz="3600" dirty="0" smtClean="0"/>
              <a:t> six-month research visit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3284984"/>
            <a:ext cx="102327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69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88641"/>
            <a:ext cx="6120680" cy="59011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79712" y="6093296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600" dirty="0" smtClean="0"/>
              <a:t>Industry relevant research </a:t>
            </a: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1988840"/>
            <a:ext cx="2664296" cy="17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62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88641"/>
            <a:ext cx="6132456" cy="58326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79712" y="6093296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600" dirty="0" smtClean="0"/>
              <a:t>Industry relevant research 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3429000"/>
            <a:ext cx="875773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41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Industry-Relevant Research:</a:t>
            </a:r>
            <a:br>
              <a:rPr lang="en-US" dirty="0" smtClean="0"/>
            </a:br>
            <a:r>
              <a:rPr lang="en-US" dirty="0" smtClean="0"/>
              <a:t>Difficult but Rewarding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2132856"/>
            <a:ext cx="3818904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8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To Move or Not To Move: Cons      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709120"/>
          </a:xfrm>
        </p:spPr>
        <p:txBody>
          <a:bodyPr>
            <a:normAutofit/>
          </a:bodyPr>
          <a:lstStyle/>
          <a:p>
            <a:r>
              <a:rPr lang="en-US" dirty="0" smtClean="0"/>
              <a:t>It is difficult to move! </a:t>
            </a:r>
          </a:p>
          <a:p>
            <a:endParaRPr lang="en-US" dirty="0" smtClean="0"/>
          </a:p>
          <a:p>
            <a:pPr lvl="1"/>
            <a:endParaRPr lang="en-US" sz="2400" dirty="0" smtClean="0"/>
          </a:p>
          <a:p>
            <a:r>
              <a:rPr lang="en-US" dirty="0" smtClean="0"/>
              <a:t>You have to prove/establish/adapt yourself over and over again</a:t>
            </a:r>
          </a:p>
          <a:p>
            <a:pPr lvl="1"/>
            <a:r>
              <a:rPr lang="en-US" dirty="0" smtClean="0"/>
              <a:t>as you change research topics, research collaborators, community, …, immigration status, neighbors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8143" y="284192"/>
            <a:ext cx="1420361" cy="134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14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8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To Move or Not To Move: </a:t>
            </a:r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373616" cy="4525963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You become a more diverse researcher and </a:t>
            </a:r>
            <a:br>
              <a:rPr lang="en-US" dirty="0" smtClean="0"/>
            </a:br>
            <a:r>
              <a:rPr lang="en-US" dirty="0" smtClean="0"/>
              <a:t>person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2636912"/>
            <a:ext cx="4248472" cy="35403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43808" y="2132856"/>
            <a:ext cx="3268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US" sz="2800" dirty="0" smtClean="0"/>
              <a:t>Not </a:t>
            </a:r>
            <a:r>
              <a:rPr lang="en-US" sz="2800" dirty="0"/>
              <a:t>a one trick pony!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344" y="116632"/>
            <a:ext cx="1429585" cy="136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5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103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11 December 2015 – Plenary Session My Career and What I Learned Along the Way Shiva Nejati SnT/University of Luxembourg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Industry-Relevant Research: Difficult but Rewarding</vt:lpstr>
      <vt:lpstr>To Move or Not To Move: Cons               </vt:lpstr>
      <vt:lpstr>To Move or Not To Move: Pros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Sandra Nittel</cp:lastModifiedBy>
  <cp:revision>50</cp:revision>
  <dcterms:created xsi:type="dcterms:W3CDTF">2015-12-01T15:57:31Z</dcterms:created>
  <dcterms:modified xsi:type="dcterms:W3CDTF">2015-12-07T13:01:34Z</dcterms:modified>
</cp:coreProperties>
</file>